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3" r:id="rId6"/>
    <p:sldId id="273" r:id="rId7"/>
    <p:sldId id="261" r:id="rId8"/>
    <p:sldId id="264" r:id="rId9"/>
    <p:sldId id="265" r:id="rId10"/>
    <p:sldId id="266" r:id="rId11"/>
    <p:sldId id="271" r:id="rId12"/>
    <p:sldId id="270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2T01:43:24.70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4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464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22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343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72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8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8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1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5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5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7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1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1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3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hyperlink" Target="mailto:monowarultqi1@gmail.com" TargetMode="Externa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201" y="2677453"/>
            <a:ext cx="1152325" cy="166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8144" y="-39781"/>
            <a:ext cx="4672763" cy="144655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8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FFFF0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DD25BE3-AA45-1A4A-9A51-70C3EACA56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0" r="7361"/>
          <a:stretch/>
        </p:blipFill>
        <p:spPr>
          <a:xfrm>
            <a:off x="433894" y="1080198"/>
            <a:ext cx="8456105" cy="836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50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502920"/>
            <a:ext cx="391668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প্রতিবিম্ব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718560" y="1610916"/>
            <a:ext cx="1051560" cy="175712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37260" y="5227320"/>
            <a:ext cx="246888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প্রতিবিম্ব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120" y="5227320"/>
            <a:ext cx="246888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অবাস্তব প্রতিবিম্ব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2040" y="3368040"/>
            <a:ext cx="6355080" cy="5943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859280" y="3962400"/>
            <a:ext cx="777240" cy="1264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623560" y="3962400"/>
            <a:ext cx="792480" cy="1264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0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1691640"/>
            <a:ext cx="8420100" cy="1631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প্রতিবিম্বঃ কোন বিন্দু হতে নির্গত আলোক রশ্মিগুচ্ছ কোন তলে প্রতিফলিত বা প্রতিসরিত হবার পর যদি দ্বিতীয় কোন বিন্দুতে প্রকৃত পক্ষে মিলিত হয় তাহলে ঐ দ্বিতীয় বিন্দুটিকে প্রথম বিন্দুর বাস্তব প্রতিবিম্ব বলে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3840480"/>
            <a:ext cx="8420100" cy="163121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অবাস্তব প্রতিবিম্বঃ কোন বিন্দু হতে নির্গত আলোক রশ্মিগুচ্ছ কোন তলে প্রতিফলিত বা প্রতিসরিত হবার পর যদি দ্বিতীয় কোন বিন্দু থেকে অপসারিত হচ্ছে বলে মনে হয়, তাহলে ঐ দ্বিতীয় বিন্দুটিকে প্রথম বিন্দুর অবাস্তব প্রতিবিম্ব বলে।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8310" y="368201"/>
            <a:ext cx="568833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ও অবাস্তব প্রতিবিম্ব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4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32820" y="920703"/>
            <a:ext cx="3863663" cy="10800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</a:rPr>
              <a:t>দলীয়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কাজ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5264" y="2375956"/>
            <a:ext cx="7867584" cy="13388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১.দৈনন্দিন জীবনে যেসব ক্ষেত্রে বাস্তব প্রতিবিম্ব দেখা যায় তা আলোচনা কর</a:t>
            </a:r>
            <a:r>
              <a:rPr lang="bn-BD" sz="4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263" y="4228467"/>
            <a:ext cx="7867585" cy="21236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২.দৈনন্দিন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জীবনে যেসব ক্ষেত্রে বাস্তব প্রতিবিম্ব দেখা যায় তা আলোচনা কর।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5117322" y="1357287"/>
            <a:ext cx="838199" cy="433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285" y="802359"/>
            <a:ext cx="2596564" cy="154365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88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757" y="0"/>
            <a:ext cx="9089243" cy="661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7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2467" y="3251858"/>
            <a:ext cx="3697356" cy="6105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000" dirty="0">
                <a:solidFill>
                  <a:srgbClr val="002060"/>
                </a:solidFill>
              </a:rPr>
              <a:t>১.বাস্তব প্রতিবিম্ব কী?</a:t>
            </a: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2467" y="4169352"/>
            <a:ext cx="6809513" cy="7056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000" dirty="0">
                <a:solidFill>
                  <a:srgbClr val="002060"/>
                </a:solidFill>
              </a:rPr>
              <a:t>২.অবাস্তব প্রতিবিম্ব কী?</a:t>
            </a: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6747" y="5062759"/>
            <a:ext cx="8017254" cy="7639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000" dirty="0">
                <a:solidFill>
                  <a:srgbClr val="002060"/>
                </a:solidFill>
              </a:rPr>
              <a:t>৩.টেলিভিশিনের পর্দায় ফেলা দৃশ্য কোন ধরনের প্রতিবিম্ব?</a:t>
            </a:r>
            <a:endParaRPr lang="en-US" sz="3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458" y="1108711"/>
            <a:ext cx="3401916" cy="2192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ight Arrow 6"/>
          <p:cNvSpPr/>
          <p:nvPr/>
        </p:nvSpPr>
        <p:spPr>
          <a:xfrm flipV="1">
            <a:off x="4658549" y="1771245"/>
            <a:ext cx="838199" cy="43379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1172467" y="1638670"/>
            <a:ext cx="3553350" cy="854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</p:txBody>
      </p:sp>
    </p:spTree>
    <p:extLst>
      <p:ext uri="{BB962C8B-B14F-4D97-AF65-F5344CB8AC3E}">
        <p14:creationId xmlns:p14="http://schemas.microsoft.com/office/powerpoint/2010/main" val="221377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5626" y="203333"/>
            <a:ext cx="4794759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782" y="4464188"/>
            <a:ext cx="8801040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২.বিস্তৃত লক্ষ্যবস্তুর ক্ষেত্রে সমতল দর্পণে সৃষ্ট প্রতিবিম্ব ব্যাখ্যা কর।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804829" y="2395465"/>
            <a:ext cx="0" cy="6013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7782" y="2686418"/>
            <a:ext cx="8801040" cy="600164"/>
          </a:xfrm>
          <a:prstGeom prst="rect">
            <a:avLst/>
          </a:prstGeom>
          <a:solidFill>
            <a:srgbClr val="9900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১. বিন্দু লক্ষ্যবস্তুর ক্ষেত্রে সমতল দর্পণে সৃষ্ট প্রতিবিম্ব ব্যাখ্যা কর।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247" y="252428"/>
            <a:ext cx="192405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49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0800000" flipV="1">
            <a:off x="2526094" y="353317"/>
            <a:ext cx="479908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ধন্যবাদ</a:t>
            </a:r>
            <a:endParaRPr lang="en-US" sz="8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6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684EF77-893D-F046-9022-11805AA77D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33"/>
          <a:stretch/>
        </p:blipFill>
        <p:spPr>
          <a:xfrm>
            <a:off x="806199" y="1799867"/>
            <a:ext cx="7783285" cy="4453017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1658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2103" y="1270000"/>
            <a:ext cx="4716417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 বিজ্ঞান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6103" y="2339994"/>
            <a:ext cx="371856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নবম শ্রেণী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2103" y="3811071"/>
            <a:ext cx="4855754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47FCD0-6D14-494E-BB25-C231EB86C3B6}"/>
              </a:ext>
            </a:extLst>
          </p:cNvPr>
          <p:cNvSpPr txBox="1"/>
          <p:nvPr/>
        </p:nvSpPr>
        <p:spPr>
          <a:xfrm>
            <a:off x="0" y="3026240"/>
            <a:ext cx="49892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/>
              <a:t>মোঃ মনোয়ারুল হক</a:t>
            </a:r>
          </a:p>
          <a:p>
            <a:pPr algn="l"/>
            <a:r>
              <a:rPr lang="en-US" sz="3200"/>
              <a:t>সহঃশিক্ষক</a:t>
            </a:r>
          </a:p>
          <a:p>
            <a:pPr algn="l"/>
            <a:r>
              <a:rPr lang="en-US" sz="3200">
                <a:solidFill>
                  <a:schemeClr val="accent6"/>
                </a:solidFill>
              </a:rPr>
              <a:t>ধর্মপুর পি,এন বালিকা উচ্চ বিদ্যালয়,সুন্দরগঞ্জ,গাইবান্ধা। </a:t>
            </a:r>
          </a:p>
          <a:p>
            <a:pPr algn="l"/>
            <a:r>
              <a:rPr lang="en-US" sz="3200">
                <a:solidFill>
                  <a:schemeClr val="accent6"/>
                </a:solidFill>
              </a:rPr>
              <a:t>ফোনঃ</a:t>
            </a:r>
            <a:r>
              <a:rPr lang="en-US" sz="3200">
                <a:solidFill>
                  <a:schemeClr val="accent4">
                    <a:lumMod val="60000"/>
                    <a:lumOff val="40000"/>
                  </a:schemeClr>
                </a:solidFill>
              </a:rPr>
              <a:t>০১৭৪০৬২৫২৯৯</a:t>
            </a:r>
          </a:p>
          <a:p>
            <a:pPr algn="l"/>
            <a:r>
              <a:rPr lang="en-US" sz="3200">
                <a:solidFill>
                  <a:schemeClr val="accent4">
                    <a:lumMod val="60000"/>
                    <a:lumOff val="40000"/>
                  </a:schemeClr>
                </a:solidFill>
              </a:rPr>
              <a:t>ইমেইলঃ </a:t>
            </a:r>
            <a:r>
              <a:rPr lang="en-US" sz="3200">
                <a:solidFill>
                  <a:srgbClr val="00B050"/>
                </a:solidFill>
                <a:hlinkClick r:id="rId2"/>
              </a:rPr>
              <a:t>monowarultqi1@gmail.com</a:t>
            </a:r>
            <a:r>
              <a:rPr lang="en-US" sz="3200">
                <a:solidFill>
                  <a:srgbClr val="00B050"/>
                </a:solidFill>
              </a:rPr>
              <a:t> </a:t>
            </a:r>
            <a:endParaRPr lang="en-US" sz="320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E2A31BE2-808A-AF4F-8803-BC279BCD66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68" y="264503"/>
            <a:ext cx="2067435" cy="2758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824CBD-CB26-6748-A134-563D1F65479A}"/>
              </a:ext>
            </a:extLst>
          </p:cNvPr>
          <p:cNvSpPr txBox="1"/>
          <p:nvPr/>
        </p:nvSpPr>
        <p:spPr>
          <a:xfrm>
            <a:off x="4336506" y="437090"/>
            <a:ext cx="3077754" cy="10156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6000">
                <a:solidFill>
                  <a:schemeClr val="accent6"/>
                </a:solidFill>
              </a:rPr>
              <a:t>পরিচিতি </a:t>
            </a:r>
          </a:p>
        </p:txBody>
      </p:sp>
    </p:spTree>
    <p:extLst>
      <p:ext uri="{BB962C8B-B14F-4D97-AF65-F5344CB8AC3E}">
        <p14:creationId xmlns:p14="http://schemas.microsoft.com/office/powerpoint/2010/main" val="41252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407" y="4086481"/>
            <a:ext cx="2857500" cy="1895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10" y="2013084"/>
            <a:ext cx="2628900" cy="1733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223010" y="670560"/>
            <a:ext cx="6625590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/>
              <a:t>চলো কিছু ছবি দেখি।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92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1263016"/>
            <a:ext cx="4450080" cy="2781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3709036"/>
            <a:ext cx="3886200" cy="2914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3960" y="405766"/>
            <a:ext cx="638556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আর ও কিছু ছবি!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45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457" y="1243729"/>
            <a:ext cx="8183875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ছবিতে আমরা কি দেখলাম ?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0545" y="3352217"/>
            <a:ext cx="5993795" cy="715581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50" dirty="0">
                <a:solidFill>
                  <a:srgbClr val="FF0000"/>
                </a:solidFill>
              </a:rPr>
              <a:t>আয়নায় চেহারা দেখা। </a:t>
            </a:r>
            <a:endParaRPr lang="en-US" sz="405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2171884" y="4554608"/>
            <a:ext cx="5452456" cy="71558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5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 প্রতিফলন। </a:t>
            </a:r>
            <a:endParaRPr lang="en-US" sz="405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60431" y="2996814"/>
            <a:ext cx="772610" cy="442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ight Arrow 5"/>
          <p:cNvSpPr/>
          <p:nvPr/>
        </p:nvSpPr>
        <p:spPr>
          <a:xfrm flipV="1">
            <a:off x="282350" y="4067798"/>
            <a:ext cx="728771" cy="409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7B136DA-E209-2D4B-91C0-FC8A8717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9F25A6-24A3-D740-BDFC-4DC6D3D884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1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6C5524-66B7-8A4D-9394-D4A4B5AEECED}"/>
              </a:ext>
            </a:extLst>
          </p:cNvPr>
          <p:cNvSpPr txBox="1"/>
          <p:nvPr/>
        </p:nvSpPr>
        <p:spPr>
          <a:xfrm>
            <a:off x="809855" y="245165"/>
            <a:ext cx="80249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800">
                <a:solidFill>
                  <a:srgbClr val="FFFF00"/>
                </a:solidFill>
              </a:rPr>
              <a:t>পাঠ শিরো নাম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EB3869-E31F-A142-93AC-F28DAC75EB7B}"/>
              </a:ext>
            </a:extLst>
          </p:cNvPr>
          <p:cNvSpPr txBox="1"/>
          <p:nvPr/>
        </p:nvSpPr>
        <p:spPr>
          <a:xfrm>
            <a:off x="1454059" y="2251397"/>
            <a:ext cx="5236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>
                <a:solidFill>
                  <a:schemeClr val="accent5"/>
                </a:solidFill>
              </a:rPr>
              <a:t>আলোর প্রতিবিম্ব</a:t>
            </a:r>
          </a:p>
        </p:txBody>
      </p:sp>
    </p:spTree>
    <p:extLst>
      <p:ext uri="{BB962C8B-B14F-4D97-AF65-F5344CB8AC3E}">
        <p14:creationId xmlns:p14="http://schemas.microsoft.com/office/powerpoint/2010/main" val="306821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" y="249313"/>
            <a:ext cx="8496300" cy="642738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3593" y="1382296"/>
            <a:ext cx="4348638" cy="95625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33972" y="2506749"/>
            <a:ext cx="5727879" cy="95625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 শেষে শিক্ষার্থীরা-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0235" y="3639085"/>
            <a:ext cx="6221285" cy="5360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প্রতিবিম্ব ব্যাখ্যা করতে পারবে।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670" y="4332442"/>
            <a:ext cx="5708561" cy="434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প্রতিবিম্বের প্রকারভেদ বলতে পারবে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670" y="4924378"/>
            <a:ext cx="7698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 প্রতিবিম্ব ও অসদ প্রতিবিম্ব কি তা বলতে পারবে।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926080" y="3169920"/>
            <a:ext cx="3886200" cy="3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12790711">
            <a:off x="3002279" y="1524001"/>
            <a:ext cx="2286000" cy="283464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063240" y="2545080"/>
            <a:ext cx="1805940" cy="3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26080" y="2575560"/>
            <a:ext cx="1943100" cy="624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63240" y="2590800"/>
            <a:ext cx="3535680" cy="20555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26080" y="3185160"/>
            <a:ext cx="3886200" cy="96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3169920"/>
            <a:ext cx="48768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41320" y="1952519"/>
            <a:ext cx="73152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93920" y="2029182"/>
            <a:ext cx="73152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83480" y="3286019"/>
            <a:ext cx="73152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3759" y="3960614"/>
            <a:ext cx="73152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99559" y="2861548"/>
            <a:ext cx="73152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F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2780657" y="2385974"/>
            <a:ext cx="302898" cy="135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545080" y="2883932"/>
            <a:ext cx="381000" cy="40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804160" y="3729302"/>
            <a:ext cx="220979" cy="103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696208" y="3446323"/>
            <a:ext cx="204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979419" y="4021574"/>
            <a:ext cx="24384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696208" y="3169920"/>
            <a:ext cx="204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310640" y="5273040"/>
            <a:ext cx="6598920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/>
              <a:t>যেভাবে আমরা প্রতিবিম্ব দেখি।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713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0" y="1524000"/>
            <a:ext cx="30480" cy="266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343400" y="2727960"/>
            <a:ext cx="21336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73880" y="2270760"/>
            <a:ext cx="198120" cy="106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43400" y="3169920"/>
            <a:ext cx="228600" cy="198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373880" y="3627120"/>
            <a:ext cx="198120" cy="182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373880" y="1920240"/>
            <a:ext cx="198120" cy="45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373880" y="4069080"/>
            <a:ext cx="213360" cy="121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1920240"/>
            <a:ext cx="2225040" cy="22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572000" y="1937056"/>
            <a:ext cx="207264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587240" y="2910840"/>
            <a:ext cx="2209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17720" y="2987040"/>
            <a:ext cx="2926080" cy="1082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>
            <a:off x="5196840" y="2967990"/>
            <a:ext cx="45719" cy="36576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5074919" y="2661285"/>
            <a:ext cx="243841" cy="52959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44174" y="1723094"/>
            <a:ext cx="294559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................................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288107">
            <a:off x="1887682" y="2374002"/>
            <a:ext cx="357674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......................................।</a:t>
            </a:r>
            <a:endParaRPr lang="en-US" dirty="0"/>
          </a:p>
        </p:txBody>
      </p:sp>
      <p:sp>
        <p:nvSpPr>
          <p:cNvPr id="34" name="Arc 33"/>
          <p:cNvSpPr/>
          <p:nvPr/>
        </p:nvSpPr>
        <p:spPr>
          <a:xfrm rot="1741222">
            <a:off x="2453546" y="1767840"/>
            <a:ext cx="899160" cy="111252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952846" y="2553890"/>
            <a:ext cx="729466" cy="465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602480" y="3327870"/>
            <a:ext cx="729466" cy="465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85812" y="3067192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Q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2956" y="1695779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99463" y="1117079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13819" y="1288668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54572" y="2711468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77092" y="4099417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41799" y="2926080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14487" y="2392740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93817" y="1980420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199463" y="4241759"/>
            <a:ext cx="89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78210" y="5349240"/>
            <a:ext cx="6065590" cy="58477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/>
              <a:t>প্রতিফলনের জন্য অবাস্তব প্রতিবিম্ব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545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229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79</cp:revision>
  <dcterms:created xsi:type="dcterms:W3CDTF">2015-09-09T04:48:43Z</dcterms:created>
  <dcterms:modified xsi:type="dcterms:W3CDTF">2018-04-12T01:57:15Z</dcterms:modified>
</cp:coreProperties>
</file>